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3,900 purchases | 18 features | Objective: uncover spending patterns, segments, preferences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90499"/>
            <a:ext cx="74274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Business Recommendations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325290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743325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exclusive subscriber benefits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325290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3743325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Reward repeat buyers to grow 'Loyal' segment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3252907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Review Discounts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3743325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 sales with margin control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44253" y="4922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644253" y="5413177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top-rated &amp; best-selling items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5893" y="4922758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86356" y="4922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6086356" y="5413177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high-revenue age groups &amp; express users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744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Rows &amp; Columns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3,900 rows · 18 columns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Demographics, Purchase details, Behavior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37 missing review ratings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685" y="607457"/>
            <a:ext cx="7712631" cy="1278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Exploratory Data Analysis (Python)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5685" y="2161937"/>
            <a:ext cx="204430" cy="1226820"/>
          </a:xfrm>
          <a:prstGeom prst="roundRect">
            <a:avLst>
              <a:gd name="adj" fmla="val 4201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04424" y="2366367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Load &amp; Inspect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104424" y="2796302"/>
            <a:ext cx="7323892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df.info(), df.describe()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22390" y="3573066"/>
            <a:ext cx="204430" cy="1226820"/>
          </a:xfrm>
          <a:prstGeom prst="roundRect">
            <a:avLst>
              <a:gd name="adj" fmla="val 4201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411129" y="3777496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Missing Handling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411129" y="4207431"/>
            <a:ext cx="7017187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Imputed review_rating by category median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329095" y="4984194"/>
            <a:ext cx="204430" cy="1226820"/>
          </a:xfrm>
          <a:prstGeom prst="roundRect">
            <a:avLst>
              <a:gd name="adj" fmla="val 4201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717834" y="5188625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Standardize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717834" y="5618559"/>
            <a:ext cx="6710482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Renamed columns to snake_case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635800" y="6395323"/>
            <a:ext cx="204430" cy="1226820"/>
          </a:xfrm>
          <a:prstGeom prst="roundRect">
            <a:avLst>
              <a:gd name="adj" fmla="val 4201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024539" y="6599753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 Eng.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2024539" y="7029688"/>
            <a:ext cx="6403777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age_group, purchase_frequency_days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802844"/>
            <a:ext cx="8284131" cy="46236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38943" y="1034415"/>
            <a:ext cx="4205168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Database Integration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9638943" y="2678787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Connected cleaned DataFrame to PostgreSQL for SQL analysis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9638943" y="3659743"/>
            <a:ext cx="4205168" cy="1821537"/>
          </a:xfrm>
          <a:prstGeom prst="roundRect">
            <a:avLst>
              <a:gd name="adj" fmla="val 523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896237" y="3917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Dropped Column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896237" y="4498181"/>
            <a:ext cx="369058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promo_code_used (redundant with discount_applied)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9638943" y="5708094"/>
            <a:ext cx="4205168" cy="1458635"/>
          </a:xfrm>
          <a:prstGeom prst="roundRect">
            <a:avLst>
              <a:gd name="adj" fmla="val 6531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896237" y="59653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Verification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9896237" y="6546533"/>
            <a:ext cx="369058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consistency checks completed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755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by Gender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24488"/>
            <a:ext cx="3664744" cy="2229445"/>
          </a:xfrm>
          <a:prstGeom prst="roundRect">
            <a:avLst>
              <a:gd name="adj" fmla="val 427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028224" y="375892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  <a:ln/>
        </p:spPr>
      </p:sp>
      <p:sp>
        <p:nvSpPr>
          <p:cNvPr id="6" name="Text 3"/>
          <p:cNvSpPr/>
          <p:nvPr/>
        </p:nvSpPr>
        <p:spPr>
          <a:xfrm>
            <a:off x="1215390" y="3907750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028224" y="4666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Male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5156597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$157,890 total revenue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348" y="3524488"/>
            <a:ext cx="3664863" cy="2229445"/>
          </a:xfrm>
          <a:prstGeom prst="roundRect">
            <a:avLst>
              <a:gd name="adj" fmla="val 427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4919782" y="375892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  <a:ln/>
        </p:spPr>
      </p:sp>
      <p:sp>
        <p:nvSpPr>
          <p:cNvPr id="11" name="Text 8"/>
          <p:cNvSpPr/>
          <p:nvPr/>
        </p:nvSpPr>
        <p:spPr>
          <a:xfrm>
            <a:off x="5106948" y="3907750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4919782" y="4666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Female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4919782" y="5156597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$75,191 total revenue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2239" y="2440668"/>
            <a:ext cx="6271260" cy="343268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2020" y="2331244"/>
            <a:ext cx="5516523" cy="689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by Category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592020" y="3235285"/>
            <a:ext cx="6273760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Clothing leads revenue. Use for campaign prioritization.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92020" y="3824883"/>
            <a:ext cx="6273760" cy="1269325"/>
          </a:xfrm>
          <a:prstGeom prst="roundRect">
            <a:avLst>
              <a:gd name="adj" fmla="val 7301"/>
            </a:avLst>
          </a:prstGeom>
          <a:solidFill>
            <a:srgbClr val="D2D2E0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2643" y="4151352"/>
            <a:ext cx="275749" cy="2206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9015" y="4094559"/>
            <a:ext cx="5336143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metric: Avg purchase amount $59.76 · 3.9K customers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01823"/>
            <a:ext cx="60462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Products by Rating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364230"/>
            <a:ext cx="883920" cy="11049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61197" y="3364230"/>
            <a:ext cx="18805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Gloves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961197" y="3854648"/>
            <a:ext cx="18805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Avg rating 3.86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3364230"/>
            <a:ext cx="883920" cy="11049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92685" y="3364230"/>
            <a:ext cx="18807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Sandals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92685" y="3854648"/>
            <a:ext cx="18807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Avg rating 3.84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3364230"/>
            <a:ext cx="883920" cy="11049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624292" y="3364230"/>
            <a:ext cx="18807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624292" y="3854648"/>
            <a:ext cx="18807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Avg rating 3.82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3364230"/>
            <a:ext cx="883920" cy="11049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955899" y="3364230"/>
            <a:ext cx="18807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1955899" y="3854648"/>
            <a:ext cx="18807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Avg rating 3.80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22758"/>
            <a:ext cx="883920" cy="110490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61197" y="4922758"/>
            <a:ext cx="18805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Skirt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961197" y="5413177"/>
            <a:ext cx="18805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Avg rating 3.78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2239" y="2440668"/>
            <a:ext cx="6271260" cy="343268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2020" y="2331244"/>
            <a:ext cx="5516523" cy="689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Shipping Comparison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592020" y="3235285"/>
            <a:ext cx="6273760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Express slightly higher avg purchase. Consider targeting express users.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92020" y="4290179"/>
            <a:ext cx="110252" cy="110252"/>
          </a:xfrm>
          <a:prstGeom prst="roundRect">
            <a:avLst>
              <a:gd name="adj" fmla="val 414686"/>
            </a:avLst>
          </a:prstGeom>
          <a:solidFill>
            <a:srgbClr val="1B1B27"/>
          </a:solidFill>
          <a:ln/>
        </p:spPr>
      </p:sp>
      <p:sp>
        <p:nvSpPr>
          <p:cNvPr id="6" name="Text 3"/>
          <p:cNvSpPr/>
          <p:nvPr/>
        </p:nvSpPr>
        <p:spPr>
          <a:xfrm>
            <a:off x="7916823" y="4173022"/>
            <a:ext cx="275820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Shipping Types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916823" y="4732377"/>
            <a:ext cx="5948958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Standard, Express, Free, Next Day, Store Pickup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771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Dashboard Highlights (Power BI)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4824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3.9K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508004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407093" y="404824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$59.76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3407093" y="508004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Avg Purchase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020395" y="404824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3.75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6020395" y="508004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Avg Rating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93790" y="56895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% Subscribers: Yes 27% · No 73%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2026-02-23T16:24:30Z</dcterms:created>
  <dcterms:modified xsi:type="dcterms:W3CDTF">2026-02-23T16:24:30Z</dcterms:modified>
</cp:coreProperties>
</file>